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November 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November 8,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November 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November 8,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 descr="Schermafbeelding 2016-10-26 om 21.51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21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790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4" name="Tijdelijke aanduiding voor inhoud 3" descr="Schermafbeelding 2016-10-26 om 21.52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r="2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9" b="9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40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Visuals: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46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67" r="-36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1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4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4" b="2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00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48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3" r="-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105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47.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77" r="-369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17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4" name="Tijdelijke aanduiding voor inhoud 3" descr="Schermafbeelding 2016-10-26 om 21.48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51" r="-36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100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4" name="Tijdelijke aanduiding voor inhoud 3" descr="Schermafbeelding 2016-10-26 om 21.47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3" r="-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26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4" name="Tijdelijke aanduiding voor inhoud 3" descr="Schermafbeelding 2016-10-26 om 21.47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39" r="-3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 descr="Schermafbeelding 2016-10-26 om 21.48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20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632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86" y="1752600"/>
            <a:ext cx="2537627" cy="4373563"/>
          </a:xfr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Wireframes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5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3" b="-4293"/>
          <a:stretch/>
        </p:blipFill>
        <p:spPr>
          <a:xfrm>
            <a:off x="2381908" y="1126086"/>
            <a:ext cx="4598695" cy="4962639"/>
          </a:xfr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51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94" r="-378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75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52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98" r="-36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628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50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09" r="-37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926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4" name="Tijdelijke aanduiding voor inhoud 3" descr="Schermafbeelding 2016-10-26 om 21.51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36" r="-36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019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4" name="Tijdelijke aanduiding voor inhoud 3" descr="Schermafbeelding 2016-10-26 om 21.50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74" r="-37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518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4" name="Tijdelijke aanduiding voor inhoud 3" descr="Schermafbeelding 2016-10-26 om 21.50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35" r="-37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558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16</TotalTime>
  <Words>30</Words>
  <Application>Microsoft Macintosh PowerPoint</Application>
  <PresentationFormat>Diavoorstelling (4:3)</PresentationFormat>
  <Paragraphs>23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5" baseType="lpstr">
      <vt:lpstr>Arial</vt:lpstr>
      <vt:lpstr>Arial Black</vt:lpstr>
      <vt:lpstr>Essentieel</vt:lpstr>
      <vt:lpstr>CMPIII</vt:lpstr>
      <vt:lpstr>Moodboard</vt:lpstr>
      <vt:lpstr>Wireframes: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sitemap</vt:lpstr>
      <vt:lpstr>Style tiles</vt:lpstr>
      <vt:lpstr>Style tiles</vt:lpstr>
      <vt:lpstr>Visuals: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3</cp:revision>
  <dcterms:created xsi:type="dcterms:W3CDTF">2016-10-26T21:05:21Z</dcterms:created>
  <dcterms:modified xsi:type="dcterms:W3CDTF">2016-11-08T13:19:47Z</dcterms:modified>
</cp:coreProperties>
</file>